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64" r:id="rId3"/>
    <p:sldId id="365" r:id="rId4"/>
    <p:sldId id="366" r:id="rId5"/>
    <p:sldId id="370" r:id="rId6"/>
    <p:sldId id="393" r:id="rId7"/>
    <p:sldId id="371" r:id="rId8"/>
    <p:sldId id="374" r:id="rId9"/>
    <p:sldId id="380" r:id="rId10"/>
    <p:sldId id="394" r:id="rId11"/>
    <p:sldId id="385" r:id="rId12"/>
    <p:sldId id="390" r:id="rId13"/>
    <p:sldId id="39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F47"/>
    <a:srgbClr val="FFC000"/>
    <a:srgbClr val="B12725"/>
    <a:srgbClr val="05BAC8"/>
    <a:srgbClr val="21AB82"/>
    <a:srgbClr val="F14124"/>
    <a:srgbClr val="5DCEAF"/>
    <a:srgbClr val="1A92A2"/>
    <a:srgbClr val="F69230"/>
    <a:srgbClr val="5EC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1" autoAdjust="0"/>
    <p:restoredTop sz="93895" autoAdjust="0"/>
  </p:normalViewPr>
  <p:slideViewPr>
    <p:cSldViewPr snapToGrid="0">
      <p:cViewPr varScale="1">
        <p:scale>
          <a:sx n="70" d="100"/>
          <a:sy n="70" d="100"/>
        </p:scale>
        <p:origin x="-666" y="-96"/>
      </p:cViewPr>
      <p:guideLst>
        <p:guide orient="horz" pos="1049"/>
        <p:guide pos="51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B94C5-14CB-487D-A19E-35A6782697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C4D0-06CB-405D-A570-FCBB4E8A3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78675" y="3595268"/>
            <a:ext cx="9580728" cy="76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4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     </a:t>
            </a:r>
            <a:r>
              <a:rPr lang="zh-CN" altLang="en-US" sz="44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网工软考考试报名管理系统</a:t>
            </a:r>
            <a:r>
              <a:rPr lang="en-US" altLang="zh-CN" sz="44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 </a:t>
            </a:r>
            <a:endParaRPr lang="zh-CN" altLang="en-US" sz="4400" b="1" i="1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Kartika" panose="02020503030404060203" pitchFamily="18" charset="0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4599294" y="5741678"/>
            <a:ext cx="3343702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2017</a:t>
            </a:r>
            <a:r>
              <a:rPr lang="zh-CN" altLang="en-US" sz="3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年</a:t>
            </a:r>
            <a:r>
              <a:rPr lang="en-US" altLang="zh-CN" sz="3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6</a:t>
            </a:r>
            <a:r>
              <a:rPr lang="zh-CN" altLang="en-US" sz="3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月</a:t>
            </a:r>
            <a:r>
              <a:rPr lang="en-US" altLang="zh-CN" sz="3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6</a:t>
            </a:r>
            <a:r>
              <a:rPr lang="zh-CN" altLang="en-US" sz="3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日</a:t>
            </a:r>
            <a:endParaRPr lang="zh-CN" altLang="en-US" sz="3000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Kartika" panose="02020503030404060203" pitchFamily="18" charset="0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4462816" y="4918004"/>
            <a:ext cx="3343702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  </a:t>
            </a:r>
            <a:r>
              <a:rPr lang="zh-CN" altLang="en-US" sz="3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主讲人：谢讷铮</a:t>
            </a:r>
            <a:endParaRPr lang="zh-CN" altLang="en-US" sz="3000" i="1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  <a:cs typeface="Kartika" panose="02020503030404060203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71320" y="1599455"/>
            <a:ext cx="2071401" cy="221599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rPr>
              <a:t>04</a:t>
            </a:r>
            <a:endParaRPr lang="zh-CN" altLang="en-US" sz="13800" dirty="0" smtClean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4504766" y="4150342"/>
            <a:ext cx="3140012" cy="2"/>
          </a:xfrm>
          <a:prstGeom prst="line">
            <a:avLst/>
          </a:prstGeom>
          <a:ln w="1270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" y="457200"/>
            <a:ext cx="5573395" cy="6115685"/>
          </a:xfrm>
          <a:prstGeom prst="rect">
            <a:avLst/>
          </a:prstGeom>
        </p:spPr>
      </p:pic>
      <p:pic>
        <p:nvPicPr>
          <p:cNvPr id="3" name="图片 2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05" y="826135"/>
            <a:ext cx="6224270" cy="56197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2608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经验总结</a:t>
            </a:r>
            <a:endParaRPr lang="zh-CN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>
            <a:spLocks noChangeAspect="1"/>
          </p:cNvSpPr>
          <p:nvPr/>
        </p:nvSpPr>
        <p:spPr>
          <a:xfrm rot="5400000">
            <a:off x="4314174" y="3348884"/>
            <a:ext cx="1385822" cy="2028223"/>
          </a:xfrm>
          <a:custGeom>
            <a:avLst/>
            <a:gdLst>
              <a:gd name="connsiteX0" fmla="*/ 692911 w 1385822"/>
              <a:gd name="connsiteY0" fmla="*/ 0 h 2028223"/>
              <a:gd name="connsiteX1" fmla="*/ 1271268 w 1385822"/>
              <a:gd name="connsiteY1" fmla="*/ 949723 h 2028223"/>
              <a:gd name="connsiteX2" fmla="*/ 1268474 w 1385822"/>
              <a:gd name="connsiteY2" fmla="*/ 949723 h 2028223"/>
              <a:gd name="connsiteX3" fmla="*/ 1331370 w 1385822"/>
              <a:gd name="connsiteY3" fmla="*/ 1065600 h 2028223"/>
              <a:gd name="connsiteX4" fmla="*/ 1385822 w 1385822"/>
              <a:gd name="connsiteY4" fmla="*/ 1335312 h 2028223"/>
              <a:gd name="connsiteX5" fmla="*/ 692911 w 1385822"/>
              <a:gd name="connsiteY5" fmla="*/ 2028223 h 2028223"/>
              <a:gd name="connsiteX6" fmla="*/ 0 w 1385822"/>
              <a:gd name="connsiteY6" fmla="*/ 1335312 h 2028223"/>
              <a:gd name="connsiteX7" fmla="*/ 54452 w 1385822"/>
              <a:gd name="connsiteY7" fmla="*/ 1065600 h 2028223"/>
              <a:gd name="connsiteX8" fmla="*/ 117348 w 1385822"/>
              <a:gd name="connsiteY8" fmla="*/ 949723 h 2028223"/>
              <a:gd name="connsiteX9" fmla="*/ 114554 w 1385822"/>
              <a:gd name="connsiteY9" fmla="*/ 949723 h 20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822" h="2028223">
                <a:moveTo>
                  <a:pt x="692911" y="0"/>
                </a:moveTo>
                <a:lnTo>
                  <a:pt x="1271268" y="949723"/>
                </a:lnTo>
                <a:lnTo>
                  <a:pt x="1268474" y="949723"/>
                </a:lnTo>
                <a:lnTo>
                  <a:pt x="1331370" y="1065600"/>
                </a:lnTo>
                <a:cubicBezTo>
                  <a:pt x="1366433" y="1148499"/>
                  <a:pt x="1385822" y="1239641"/>
                  <a:pt x="1385822" y="1335312"/>
                </a:cubicBezTo>
                <a:cubicBezTo>
                  <a:pt x="1385822" y="1717996"/>
                  <a:pt x="1075595" y="2028223"/>
                  <a:pt x="692911" y="2028223"/>
                </a:cubicBezTo>
                <a:cubicBezTo>
                  <a:pt x="310227" y="2028223"/>
                  <a:pt x="0" y="1717996"/>
                  <a:pt x="0" y="1335312"/>
                </a:cubicBezTo>
                <a:cubicBezTo>
                  <a:pt x="0" y="1239641"/>
                  <a:pt x="19389" y="1148499"/>
                  <a:pt x="54452" y="1065600"/>
                </a:cubicBezTo>
                <a:lnTo>
                  <a:pt x="117348" y="949723"/>
                </a:lnTo>
                <a:lnTo>
                  <a:pt x="114554" y="949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4162911" y="3757748"/>
            <a:ext cx="1145004" cy="1145004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>
            <a:spLocks noChangeAspect="1"/>
          </p:cNvSpPr>
          <p:nvPr/>
        </p:nvSpPr>
        <p:spPr>
          <a:xfrm rot="18095796">
            <a:off x="6342025" y="3705476"/>
            <a:ext cx="1385822" cy="2028223"/>
          </a:xfrm>
          <a:custGeom>
            <a:avLst/>
            <a:gdLst>
              <a:gd name="connsiteX0" fmla="*/ 692911 w 1385822"/>
              <a:gd name="connsiteY0" fmla="*/ 0 h 2028223"/>
              <a:gd name="connsiteX1" fmla="*/ 1271268 w 1385822"/>
              <a:gd name="connsiteY1" fmla="*/ 949723 h 2028223"/>
              <a:gd name="connsiteX2" fmla="*/ 1268474 w 1385822"/>
              <a:gd name="connsiteY2" fmla="*/ 949723 h 2028223"/>
              <a:gd name="connsiteX3" fmla="*/ 1331370 w 1385822"/>
              <a:gd name="connsiteY3" fmla="*/ 1065600 h 2028223"/>
              <a:gd name="connsiteX4" fmla="*/ 1385822 w 1385822"/>
              <a:gd name="connsiteY4" fmla="*/ 1335312 h 2028223"/>
              <a:gd name="connsiteX5" fmla="*/ 692911 w 1385822"/>
              <a:gd name="connsiteY5" fmla="*/ 2028223 h 2028223"/>
              <a:gd name="connsiteX6" fmla="*/ 0 w 1385822"/>
              <a:gd name="connsiteY6" fmla="*/ 1335312 h 2028223"/>
              <a:gd name="connsiteX7" fmla="*/ 54452 w 1385822"/>
              <a:gd name="connsiteY7" fmla="*/ 1065600 h 2028223"/>
              <a:gd name="connsiteX8" fmla="*/ 117348 w 1385822"/>
              <a:gd name="connsiteY8" fmla="*/ 949723 h 2028223"/>
              <a:gd name="connsiteX9" fmla="*/ 114554 w 1385822"/>
              <a:gd name="connsiteY9" fmla="*/ 949723 h 20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822" h="2028223">
                <a:moveTo>
                  <a:pt x="692911" y="0"/>
                </a:moveTo>
                <a:lnTo>
                  <a:pt x="1271268" y="949723"/>
                </a:lnTo>
                <a:lnTo>
                  <a:pt x="1268474" y="949723"/>
                </a:lnTo>
                <a:lnTo>
                  <a:pt x="1331370" y="1065600"/>
                </a:lnTo>
                <a:cubicBezTo>
                  <a:pt x="1366433" y="1148499"/>
                  <a:pt x="1385822" y="1239641"/>
                  <a:pt x="1385822" y="1335312"/>
                </a:cubicBezTo>
                <a:cubicBezTo>
                  <a:pt x="1385822" y="1717996"/>
                  <a:pt x="1075595" y="2028223"/>
                  <a:pt x="692911" y="2028223"/>
                </a:cubicBezTo>
                <a:cubicBezTo>
                  <a:pt x="310227" y="2028223"/>
                  <a:pt x="0" y="1717996"/>
                  <a:pt x="0" y="1335312"/>
                </a:cubicBezTo>
                <a:cubicBezTo>
                  <a:pt x="0" y="1239641"/>
                  <a:pt x="19389" y="1148499"/>
                  <a:pt x="54452" y="1065600"/>
                </a:cubicBezTo>
                <a:lnTo>
                  <a:pt x="117348" y="949723"/>
                </a:lnTo>
                <a:lnTo>
                  <a:pt x="114554" y="949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 rot="18095796">
            <a:off x="6774537" y="4324551"/>
            <a:ext cx="1145004" cy="1145004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>
            <a:spLocks noChangeAspect="1"/>
          </p:cNvSpPr>
          <p:nvPr/>
        </p:nvSpPr>
        <p:spPr>
          <a:xfrm rot="19200000" flipH="1" flipV="1">
            <a:off x="4613188" y="2237847"/>
            <a:ext cx="1385822" cy="2028223"/>
          </a:xfrm>
          <a:custGeom>
            <a:avLst/>
            <a:gdLst>
              <a:gd name="connsiteX0" fmla="*/ 692911 w 1385822"/>
              <a:gd name="connsiteY0" fmla="*/ 0 h 2028223"/>
              <a:gd name="connsiteX1" fmla="*/ 1271268 w 1385822"/>
              <a:gd name="connsiteY1" fmla="*/ 949723 h 2028223"/>
              <a:gd name="connsiteX2" fmla="*/ 1268474 w 1385822"/>
              <a:gd name="connsiteY2" fmla="*/ 949723 h 2028223"/>
              <a:gd name="connsiteX3" fmla="*/ 1331370 w 1385822"/>
              <a:gd name="connsiteY3" fmla="*/ 1065600 h 2028223"/>
              <a:gd name="connsiteX4" fmla="*/ 1385822 w 1385822"/>
              <a:gd name="connsiteY4" fmla="*/ 1335312 h 2028223"/>
              <a:gd name="connsiteX5" fmla="*/ 692911 w 1385822"/>
              <a:gd name="connsiteY5" fmla="*/ 2028223 h 2028223"/>
              <a:gd name="connsiteX6" fmla="*/ 0 w 1385822"/>
              <a:gd name="connsiteY6" fmla="*/ 1335312 h 2028223"/>
              <a:gd name="connsiteX7" fmla="*/ 54452 w 1385822"/>
              <a:gd name="connsiteY7" fmla="*/ 1065600 h 2028223"/>
              <a:gd name="connsiteX8" fmla="*/ 117348 w 1385822"/>
              <a:gd name="connsiteY8" fmla="*/ 949723 h 2028223"/>
              <a:gd name="connsiteX9" fmla="*/ 114554 w 1385822"/>
              <a:gd name="connsiteY9" fmla="*/ 949723 h 20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822" h="2028223">
                <a:moveTo>
                  <a:pt x="692911" y="0"/>
                </a:moveTo>
                <a:lnTo>
                  <a:pt x="1271268" y="949723"/>
                </a:lnTo>
                <a:lnTo>
                  <a:pt x="1268474" y="949723"/>
                </a:lnTo>
                <a:lnTo>
                  <a:pt x="1331370" y="1065600"/>
                </a:lnTo>
                <a:cubicBezTo>
                  <a:pt x="1366433" y="1148499"/>
                  <a:pt x="1385822" y="1239641"/>
                  <a:pt x="1385822" y="1335312"/>
                </a:cubicBezTo>
                <a:cubicBezTo>
                  <a:pt x="1385822" y="1717996"/>
                  <a:pt x="1075595" y="2028223"/>
                  <a:pt x="692911" y="2028223"/>
                </a:cubicBezTo>
                <a:cubicBezTo>
                  <a:pt x="310227" y="2028223"/>
                  <a:pt x="0" y="1717996"/>
                  <a:pt x="0" y="1335312"/>
                </a:cubicBezTo>
                <a:cubicBezTo>
                  <a:pt x="0" y="1239641"/>
                  <a:pt x="19389" y="1148499"/>
                  <a:pt x="54452" y="1065600"/>
                </a:cubicBezTo>
                <a:lnTo>
                  <a:pt x="117348" y="949723"/>
                </a:lnTo>
                <a:lnTo>
                  <a:pt x="114554" y="949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 rot="18095796" flipH="1" flipV="1">
            <a:off x="4500617" y="2433721"/>
            <a:ext cx="1145004" cy="1145004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>
            <a:spLocks noChangeAspect="1"/>
          </p:cNvSpPr>
          <p:nvPr/>
        </p:nvSpPr>
        <p:spPr>
          <a:xfrm rot="1680000" flipH="1">
            <a:off x="5040450" y="4390238"/>
            <a:ext cx="1385822" cy="2028223"/>
          </a:xfrm>
          <a:custGeom>
            <a:avLst/>
            <a:gdLst>
              <a:gd name="connsiteX0" fmla="*/ 692911 w 1385822"/>
              <a:gd name="connsiteY0" fmla="*/ 0 h 2028223"/>
              <a:gd name="connsiteX1" fmla="*/ 1271268 w 1385822"/>
              <a:gd name="connsiteY1" fmla="*/ 949723 h 2028223"/>
              <a:gd name="connsiteX2" fmla="*/ 1268474 w 1385822"/>
              <a:gd name="connsiteY2" fmla="*/ 949723 h 2028223"/>
              <a:gd name="connsiteX3" fmla="*/ 1331370 w 1385822"/>
              <a:gd name="connsiteY3" fmla="*/ 1065600 h 2028223"/>
              <a:gd name="connsiteX4" fmla="*/ 1385822 w 1385822"/>
              <a:gd name="connsiteY4" fmla="*/ 1335312 h 2028223"/>
              <a:gd name="connsiteX5" fmla="*/ 692911 w 1385822"/>
              <a:gd name="connsiteY5" fmla="*/ 2028223 h 2028223"/>
              <a:gd name="connsiteX6" fmla="*/ 0 w 1385822"/>
              <a:gd name="connsiteY6" fmla="*/ 1335312 h 2028223"/>
              <a:gd name="connsiteX7" fmla="*/ 54452 w 1385822"/>
              <a:gd name="connsiteY7" fmla="*/ 1065600 h 2028223"/>
              <a:gd name="connsiteX8" fmla="*/ 117348 w 1385822"/>
              <a:gd name="connsiteY8" fmla="*/ 949723 h 2028223"/>
              <a:gd name="connsiteX9" fmla="*/ 114554 w 1385822"/>
              <a:gd name="connsiteY9" fmla="*/ 949723 h 20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822" h="2028223">
                <a:moveTo>
                  <a:pt x="692911" y="0"/>
                </a:moveTo>
                <a:lnTo>
                  <a:pt x="1271268" y="949723"/>
                </a:lnTo>
                <a:lnTo>
                  <a:pt x="1268474" y="949723"/>
                </a:lnTo>
                <a:lnTo>
                  <a:pt x="1331370" y="1065600"/>
                </a:lnTo>
                <a:cubicBezTo>
                  <a:pt x="1366433" y="1148499"/>
                  <a:pt x="1385822" y="1239641"/>
                  <a:pt x="1385822" y="1335312"/>
                </a:cubicBezTo>
                <a:cubicBezTo>
                  <a:pt x="1385822" y="1717996"/>
                  <a:pt x="1075595" y="2028223"/>
                  <a:pt x="692911" y="2028223"/>
                </a:cubicBezTo>
                <a:cubicBezTo>
                  <a:pt x="310227" y="2028223"/>
                  <a:pt x="0" y="1717996"/>
                  <a:pt x="0" y="1335312"/>
                </a:cubicBezTo>
                <a:cubicBezTo>
                  <a:pt x="0" y="1239641"/>
                  <a:pt x="19389" y="1148499"/>
                  <a:pt x="54452" y="1065600"/>
                </a:cubicBezTo>
                <a:lnTo>
                  <a:pt x="117348" y="949723"/>
                </a:lnTo>
                <a:lnTo>
                  <a:pt x="114554" y="949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 rot="3504204" flipH="1">
            <a:off x="4989642" y="5093026"/>
            <a:ext cx="1145004" cy="1145004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>
            <a:spLocks noChangeAspect="1"/>
          </p:cNvSpPr>
          <p:nvPr/>
        </p:nvSpPr>
        <p:spPr>
          <a:xfrm rot="2700000" flipV="1">
            <a:off x="6053051" y="2237847"/>
            <a:ext cx="1385822" cy="2028223"/>
          </a:xfrm>
          <a:custGeom>
            <a:avLst/>
            <a:gdLst>
              <a:gd name="connsiteX0" fmla="*/ 692911 w 1385822"/>
              <a:gd name="connsiteY0" fmla="*/ 0 h 2028223"/>
              <a:gd name="connsiteX1" fmla="*/ 1271268 w 1385822"/>
              <a:gd name="connsiteY1" fmla="*/ 949723 h 2028223"/>
              <a:gd name="connsiteX2" fmla="*/ 1268474 w 1385822"/>
              <a:gd name="connsiteY2" fmla="*/ 949723 h 2028223"/>
              <a:gd name="connsiteX3" fmla="*/ 1331370 w 1385822"/>
              <a:gd name="connsiteY3" fmla="*/ 1065600 h 2028223"/>
              <a:gd name="connsiteX4" fmla="*/ 1385822 w 1385822"/>
              <a:gd name="connsiteY4" fmla="*/ 1335312 h 2028223"/>
              <a:gd name="connsiteX5" fmla="*/ 692911 w 1385822"/>
              <a:gd name="connsiteY5" fmla="*/ 2028223 h 2028223"/>
              <a:gd name="connsiteX6" fmla="*/ 0 w 1385822"/>
              <a:gd name="connsiteY6" fmla="*/ 1335312 h 2028223"/>
              <a:gd name="connsiteX7" fmla="*/ 54452 w 1385822"/>
              <a:gd name="connsiteY7" fmla="*/ 1065600 h 2028223"/>
              <a:gd name="connsiteX8" fmla="*/ 117348 w 1385822"/>
              <a:gd name="connsiteY8" fmla="*/ 949723 h 2028223"/>
              <a:gd name="connsiteX9" fmla="*/ 114554 w 1385822"/>
              <a:gd name="connsiteY9" fmla="*/ 949723 h 20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822" h="2028223">
                <a:moveTo>
                  <a:pt x="692911" y="0"/>
                </a:moveTo>
                <a:lnTo>
                  <a:pt x="1271268" y="949723"/>
                </a:lnTo>
                <a:lnTo>
                  <a:pt x="1268474" y="949723"/>
                </a:lnTo>
                <a:lnTo>
                  <a:pt x="1331370" y="1065600"/>
                </a:lnTo>
                <a:cubicBezTo>
                  <a:pt x="1366433" y="1148499"/>
                  <a:pt x="1385822" y="1239641"/>
                  <a:pt x="1385822" y="1335312"/>
                </a:cubicBezTo>
                <a:cubicBezTo>
                  <a:pt x="1385822" y="1717996"/>
                  <a:pt x="1075595" y="2028223"/>
                  <a:pt x="692911" y="2028223"/>
                </a:cubicBezTo>
                <a:cubicBezTo>
                  <a:pt x="310227" y="2028223"/>
                  <a:pt x="0" y="1717996"/>
                  <a:pt x="0" y="1335312"/>
                </a:cubicBezTo>
                <a:cubicBezTo>
                  <a:pt x="0" y="1239641"/>
                  <a:pt x="19389" y="1148499"/>
                  <a:pt x="54452" y="1065600"/>
                </a:cubicBezTo>
                <a:lnTo>
                  <a:pt x="117348" y="949723"/>
                </a:lnTo>
                <a:lnTo>
                  <a:pt x="114554" y="949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 flipV="1">
            <a:off x="6329094" y="2513094"/>
            <a:ext cx="1145004" cy="1145004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4595888" y="4157315"/>
            <a:ext cx="432109" cy="452990"/>
            <a:chOff x="7002627" y="828237"/>
            <a:chExt cx="444697" cy="466185"/>
          </a:xfrm>
          <a:solidFill>
            <a:srgbClr val="170712"/>
          </a:solidFill>
          <a:effectLst/>
        </p:grpSpPr>
        <p:sp>
          <p:nvSpPr>
            <p:cNvPr id="18" name="Freeform 11"/>
            <p:cNvSpPr/>
            <p:nvPr/>
          </p:nvSpPr>
          <p:spPr bwMode="auto">
            <a:xfrm>
              <a:off x="7133420" y="1073942"/>
              <a:ext cx="88753" cy="87818"/>
            </a:xfrm>
            <a:custGeom>
              <a:avLst/>
              <a:gdLst>
                <a:gd name="T0" fmla="*/ 24 w 40"/>
                <a:gd name="T1" fmla="*/ 1 h 40"/>
                <a:gd name="T2" fmla="*/ 20 w 40"/>
                <a:gd name="T3" fmla="*/ 0 h 40"/>
                <a:gd name="T4" fmla="*/ 0 w 40"/>
                <a:gd name="T5" fmla="*/ 20 h 40"/>
                <a:gd name="T6" fmla="*/ 20 w 40"/>
                <a:gd name="T7" fmla="*/ 40 h 40"/>
                <a:gd name="T8" fmla="*/ 40 w 40"/>
                <a:gd name="T9" fmla="*/ 20 h 40"/>
                <a:gd name="T10" fmla="*/ 39 w 40"/>
                <a:gd name="T11" fmla="*/ 15 h 40"/>
                <a:gd name="T12" fmla="*/ 15 w 40"/>
                <a:gd name="T13" fmla="*/ 26 h 40"/>
                <a:gd name="T14" fmla="*/ 24 w 40"/>
                <a:gd name="T15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24" y="1"/>
                  </a:moveTo>
                  <a:cubicBezTo>
                    <a:pt x="23" y="1"/>
                    <a:pt x="2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18"/>
                    <a:pt x="40" y="17"/>
                    <a:pt x="39" y="15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7002627" y="943149"/>
              <a:ext cx="351273" cy="351273"/>
            </a:xfrm>
            <a:custGeom>
              <a:avLst/>
              <a:gdLst>
                <a:gd name="T0" fmla="*/ 131 w 159"/>
                <a:gd name="T1" fmla="*/ 41 h 159"/>
                <a:gd name="T2" fmla="*/ 144 w 159"/>
                <a:gd name="T3" fmla="*/ 79 h 159"/>
                <a:gd name="T4" fmla="*/ 79 w 159"/>
                <a:gd name="T5" fmla="*/ 144 h 159"/>
                <a:gd name="T6" fmla="*/ 15 w 159"/>
                <a:gd name="T7" fmla="*/ 79 h 159"/>
                <a:gd name="T8" fmla="*/ 79 w 159"/>
                <a:gd name="T9" fmla="*/ 15 h 159"/>
                <a:gd name="T10" fmla="*/ 112 w 159"/>
                <a:gd name="T11" fmla="*/ 24 h 159"/>
                <a:gd name="T12" fmla="*/ 122 w 159"/>
                <a:gd name="T13" fmla="*/ 13 h 159"/>
                <a:gd name="T14" fmla="*/ 79 w 159"/>
                <a:gd name="T15" fmla="*/ 0 h 159"/>
                <a:gd name="T16" fmla="*/ 0 w 159"/>
                <a:gd name="T17" fmla="*/ 79 h 159"/>
                <a:gd name="T18" fmla="*/ 79 w 159"/>
                <a:gd name="T19" fmla="*/ 159 h 159"/>
                <a:gd name="T20" fmla="*/ 159 w 159"/>
                <a:gd name="T21" fmla="*/ 79 h 159"/>
                <a:gd name="T22" fmla="*/ 141 w 159"/>
                <a:gd name="T23" fmla="*/ 30 h 159"/>
                <a:gd name="T24" fmla="*/ 131 w 159"/>
                <a:gd name="T25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59">
                  <a:moveTo>
                    <a:pt x="131" y="41"/>
                  </a:moveTo>
                  <a:cubicBezTo>
                    <a:pt x="139" y="52"/>
                    <a:pt x="144" y="65"/>
                    <a:pt x="144" y="79"/>
                  </a:cubicBezTo>
                  <a:cubicBezTo>
                    <a:pt x="144" y="115"/>
                    <a:pt x="115" y="144"/>
                    <a:pt x="79" y="144"/>
                  </a:cubicBezTo>
                  <a:cubicBezTo>
                    <a:pt x="44" y="144"/>
                    <a:pt x="15" y="115"/>
                    <a:pt x="15" y="79"/>
                  </a:cubicBezTo>
                  <a:cubicBezTo>
                    <a:pt x="15" y="44"/>
                    <a:pt x="44" y="15"/>
                    <a:pt x="79" y="15"/>
                  </a:cubicBezTo>
                  <a:cubicBezTo>
                    <a:pt x="91" y="15"/>
                    <a:pt x="103" y="18"/>
                    <a:pt x="112" y="24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0" y="5"/>
                    <a:pt x="95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61"/>
                    <a:pt x="152" y="43"/>
                    <a:pt x="141" y="30"/>
                  </a:cubicBezTo>
                  <a:lnTo>
                    <a:pt x="13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7177329" y="1049652"/>
              <a:ext cx="66331" cy="68199"/>
            </a:xfrm>
            <a:custGeom>
              <a:avLst/>
              <a:gdLst>
                <a:gd name="T0" fmla="*/ 71 w 71"/>
                <a:gd name="T1" fmla="*/ 30 h 73"/>
                <a:gd name="T2" fmla="*/ 38 w 71"/>
                <a:gd name="T3" fmla="*/ 0 h 73"/>
                <a:gd name="T4" fmla="*/ 19 w 71"/>
                <a:gd name="T5" fmla="*/ 19 h 73"/>
                <a:gd name="T6" fmla="*/ 0 w 71"/>
                <a:gd name="T7" fmla="*/ 73 h 73"/>
                <a:gd name="T8" fmla="*/ 55 w 71"/>
                <a:gd name="T9" fmla="*/ 49 h 73"/>
                <a:gd name="T10" fmla="*/ 71 w 71"/>
                <a:gd name="T11" fmla="*/ 3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3">
                  <a:moveTo>
                    <a:pt x="71" y="30"/>
                  </a:moveTo>
                  <a:lnTo>
                    <a:pt x="38" y="0"/>
                  </a:lnTo>
                  <a:lnTo>
                    <a:pt x="19" y="19"/>
                  </a:lnTo>
                  <a:lnTo>
                    <a:pt x="0" y="73"/>
                  </a:lnTo>
                  <a:lnTo>
                    <a:pt x="55" y="49"/>
                  </a:lnTo>
                  <a:lnTo>
                    <a:pt x="7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7219370" y="916990"/>
              <a:ext cx="143873" cy="152281"/>
            </a:xfrm>
            <a:custGeom>
              <a:avLst/>
              <a:gdLst>
                <a:gd name="T0" fmla="*/ 121 w 154"/>
                <a:gd name="T1" fmla="*/ 0 h 163"/>
                <a:gd name="T2" fmla="*/ 0 w 154"/>
                <a:gd name="T3" fmla="*/ 132 h 163"/>
                <a:gd name="T4" fmla="*/ 33 w 154"/>
                <a:gd name="T5" fmla="*/ 163 h 163"/>
                <a:gd name="T6" fmla="*/ 154 w 154"/>
                <a:gd name="T7" fmla="*/ 31 h 163"/>
                <a:gd name="T8" fmla="*/ 121 w 154"/>
                <a:gd name="T9" fmla="*/ 35 h 163"/>
                <a:gd name="T10" fmla="*/ 121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21" y="0"/>
                  </a:moveTo>
                  <a:lnTo>
                    <a:pt x="0" y="132"/>
                  </a:lnTo>
                  <a:lnTo>
                    <a:pt x="33" y="163"/>
                  </a:lnTo>
                  <a:lnTo>
                    <a:pt x="154" y="31"/>
                  </a:lnTo>
                  <a:lnTo>
                    <a:pt x="121" y="35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7338952" y="883357"/>
              <a:ext cx="56988" cy="59791"/>
            </a:xfrm>
            <a:custGeom>
              <a:avLst/>
              <a:gdLst>
                <a:gd name="T0" fmla="*/ 14 w 61"/>
                <a:gd name="T1" fmla="*/ 48 h 64"/>
                <a:gd name="T2" fmla="*/ 14 w 61"/>
                <a:gd name="T3" fmla="*/ 12 h 64"/>
                <a:gd name="T4" fmla="*/ 0 w 61"/>
                <a:gd name="T5" fmla="*/ 0 h 64"/>
                <a:gd name="T6" fmla="*/ 0 w 61"/>
                <a:gd name="T7" fmla="*/ 0 h 64"/>
                <a:gd name="T8" fmla="*/ 0 w 61"/>
                <a:gd name="T9" fmla="*/ 64 h 64"/>
                <a:gd name="T10" fmla="*/ 61 w 61"/>
                <a:gd name="T11" fmla="*/ 55 h 64"/>
                <a:gd name="T12" fmla="*/ 61 w 61"/>
                <a:gd name="T13" fmla="*/ 55 h 64"/>
                <a:gd name="T14" fmla="*/ 50 w 61"/>
                <a:gd name="T15" fmla="*/ 43 h 64"/>
                <a:gd name="T16" fmla="*/ 14 w 61"/>
                <a:gd name="T17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4">
                  <a:moveTo>
                    <a:pt x="14" y="48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0" y="43"/>
                  </a:lnTo>
                  <a:lnTo>
                    <a:pt x="1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7363242" y="855330"/>
              <a:ext cx="59791" cy="61660"/>
            </a:xfrm>
            <a:custGeom>
              <a:avLst/>
              <a:gdLst>
                <a:gd name="T0" fmla="*/ 14 w 64"/>
                <a:gd name="T1" fmla="*/ 49 h 66"/>
                <a:gd name="T2" fmla="*/ 14 w 64"/>
                <a:gd name="T3" fmla="*/ 11 h 66"/>
                <a:gd name="T4" fmla="*/ 2 w 64"/>
                <a:gd name="T5" fmla="*/ 0 h 66"/>
                <a:gd name="T6" fmla="*/ 2 w 64"/>
                <a:gd name="T7" fmla="*/ 0 h 66"/>
                <a:gd name="T8" fmla="*/ 0 w 64"/>
                <a:gd name="T9" fmla="*/ 66 h 66"/>
                <a:gd name="T10" fmla="*/ 64 w 64"/>
                <a:gd name="T11" fmla="*/ 56 h 66"/>
                <a:gd name="T12" fmla="*/ 64 w 64"/>
                <a:gd name="T13" fmla="*/ 56 h 66"/>
                <a:gd name="T14" fmla="*/ 50 w 64"/>
                <a:gd name="T15" fmla="*/ 44 h 66"/>
                <a:gd name="T16" fmla="*/ 14 w 64"/>
                <a:gd name="T17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6">
                  <a:moveTo>
                    <a:pt x="14" y="49"/>
                  </a:moveTo>
                  <a:lnTo>
                    <a:pt x="14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50" y="44"/>
                  </a:lnTo>
                  <a:lnTo>
                    <a:pt x="1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7067089" y="1009479"/>
              <a:ext cx="220480" cy="218612"/>
            </a:xfrm>
            <a:custGeom>
              <a:avLst/>
              <a:gdLst>
                <a:gd name="T0" fmla="*/ 50 w 100"/>
                <a:gd name="T1" fmla="*/ 0 h 99"/>
                <a:gd name="T2" fmla="*/ 0 w 100"/>
                <a:gd name="T3" fmla="*/ 49 h 99"/>
                <a:gd name="T4" fmla="*/ 50 w 100"/>
                <a:gd name="T5" fmla="*/ 99 h 99"/>
                <a:gd name="T6" fmla="*/ 100 w 100"/>
                <a:gd name="T7" fmla="*/ 49 h 99"/>
                <a:gd name="T8" fmla="*/ 92 w 100"/>
                <a:gd name="T9" fmla="*/ 22 h 99"/>
                <a:gd name="T10" fmla="*/ 83 w 100"/>
                <a:gd name="T11" fmla="*/ 32 h 99"/>
                <a:gd name="T12" fmla="*/ 81 w 100"/>
                <a:gd name="T13" fmla="*/ 34 h 99"/>
                <a:gd name="T14" fmla="*/ 85 w 100"/>
                <a:gd name="T15" fmla="*/ 49 h 99"/>
                <a:gd name="T16" fmla="*/ 50 w 100"/>
                <a:gd name="T17" fmla="*/ 84 h 99"/>
                <a:gd name="T18" fmla="*/ 15 w 100"/>
                <a:gd name="T19" fmla="*/ 49 h 99"/>
                <a:gd name="T20" fmla="*/ 50 w 100"/>
                <a:gd name="T21" fmla="*/ 15 h 99"/>
                <a:gd name="T22" fmla="*/ 62 w 100"/>
                <a:gd name="T23" fmla="*/ 17 h 99"/>
                <a:gd name="T24" fmla="*/ 64 w 100"/>
                <a:gd name="T25" fmla="*/ 14 h 99"/>
                <a:gd name="T26" fmla="*/ 73 w 100"/>
                <a:gd name="T27" fmla="*/ 5 h 99"/>
                <a:gd name="T28" fmla="*/ 50 w 100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9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78" y="99"/>
                    <a:pt x="100" y="77"/>
                    <a:pt x="100" y="49"/>
                  </a:cubicBezTo>
                  <a:cubicBezTo>
                    <a:pt x="100" y="39"/>
                    <a:pt x="97" y="30"/>
                    <a:pt x="92" y="2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4" y="39"/>
                    <a:pt x="85" y="44"/>
                    <a:pt x="85" y="49"/>
                  </a:cubicBezTo>
                  <a:cubicBezTo>
                    <a:pt x="85" y="69"/>
                    <a:pt x="69" y="84"/>
                    <a:pt x="50" y="84"/>
                  </a:cubicBezTo>
                  <a:cubicBezTo>
                    <a:pt x="31" y="84"/>
                    <a:pt x="15" y="69"/>
                    <a:pt x="15" y="49"/>
                  </a:cubicBezTo>
                  <a:cubicBezTo>
                    <a:pt x="15" y="30"/>
                    <a:pt x="31" y="15"/>
                    <a:pt x="50" y="15"/>
                  </a:cubicBezTo>
                  <a:cubicBezTo>
                    <a:pt x="54" y="15"/>
                    <a:pt x="59" y="15"/>
                    <a:pt x="62" y="1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7389401" y="828237"/>
              <a:ext cx="57923" cy="59791"/>
            </a:xfrm>
            <a:custGeom>
              <a:avLst/>
              <a:gdLst>
                <a:gd name="T0" fmla="*/ 50 w 62"/>
                <a:gd name="T1" fmla="*/ 43 h 64"/>
                <a:gd name="T2" fmla="*/ 15 w 62"/>
                <a:gd name="T3" fmla="*/ 47 h 64"/>
                <a:gd name="T4" fmla="*/ 15 w 62"/>
                <a:gd name="T5" fmla="*/ 12 h 64"/>
                <a:gd name="T6" fmla="*/ 0 w 62"/>
                <a:gd name="T7" fmla="*/ 0 h 64"/>
                <a:gd name="T8" fmla="*/ 0 w 62"/>
                <a:gd name="T9" fmla="*/ 0 h 64"/>
                <a:gd name="T10" fmla="*/ 0 w 62"/>
                <a:gd name="T11" fmla="*/ 64 h 64"/>
                <a:gd name="T12" fmla="*/ 62 w 62"/>
                <a:gd name="T13" fmla="*/ 55 h 64"/>
                <a:gd name="T14" fmla="*/ 62 w 62"/>
                <a:gd name="T15" fmla="*/ 55 h 64"/>
                <a:gd name="T16" fmla="*/ 50 w 62"/>
                <a:gd name="T17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50" y="43"/>
                  </a:moveTo>
                  <a:lnTo>
                    <a:pt x="15" y="47"/>
                  </a:lnTo>
                  <a:lnTo>
                    <a:pt x="15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5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639386" y="2909268"/>
            <a:ext cx="548654" cy="416868"/>
            <a:chOff x="4268086" y="4221191"/>
            <a:chExt cx="509646" cy="387231"/>
          </a:xfrm>
          <a:solidFill>
            <a:srgbClr val="431720"/>
          </a:solidFill>
          <a:effectLst/>
        </p:grpSpPr>
        <p:sp>
          <p:nvSpPr>
            <p:cNvPr id="33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7158635" y="4719588"/>
            <a:ext cx="464195" cy="391227"/>
            <a:chOff x="3526102" y="915987"/>
            <a:chExt cx="560236" cy="472172"/>
          </a:xfrm>
          <a:solidFill>
            <a:srgbClr val="2E0815"/>
          </a:solidFill>
          <a:effectLst/>
        </p:grpSpPr>
        <p:sp>
          <p:nvSpPr>
            <p:cNvPr id="36" name="Freeform 5"/>
            <p:cNvSpPr/>
            <p:nvPr/>
          </p:nvSpPr>
          <p:spPr bwMode="auto">
            <a:xfrm>
              <a:off x="3526102" y="992809"/>
              <a:ext cx="370992" cy="249202"/>
            </a:xfrm>
            <a:custGeom>
              <a:avLst/>
              <a:gdLst>
                <a:gd name="T0" fmla="*/ 594 w 594"/>
                <a:gd name="T1" fmla="*/ 0 h 399"/>
                <a:gd name="T2" fmla="*/ 0 w 594"/>
                <a:gd name="T3" fmla="*/ 82 h 399"/>
                <a:gd name="T4" fmla="*/ 59 w 594"/>
                <a:gd name="T5" fmla="*/ 399 h 399"/>
                <a:gd name="T6" fmla="*/ 454 w 594"/>
                <a:gd name="T7" fmla="*/ 399 h 399"/>
                <a:gd name="T8" fmla="*/ 594 w 594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399">
                  <a:moveTo>
                    <a:pt x="594" y="0"/>
                  </a:moveTo>
                  <a:lnTo>
                    <a:pt x="0" y="82"/>
                  </a:lnTo>
                  <a:lnTo>
                    <a:pt x="59" y="399"/>
                  </a:lnTo>
                  <a:lnTo>
                    <a:pt x="454" y="399"/>
                  </a:lnTo>
                  <a:lnTo>
                    <a:pt x="5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3569197" y="915987"/>
              <a:ext cx="517141" cy="382234"/>
            </a:xfrm>
            <a:custGeom>
              <a:avLst/>
              <a:gdLst>
                <a:gd name="T0" fmla="*/ 339 w 350"/>
                <a:gd name="T1" fmla="*/ 0 h 259"/>
                <a:gd name="T2" fmla="*/ 271 w 350"/>
                <a:gd name="T3" fmla="*/ 0 h 259"/>
                <a:gd name="T4" fmla="*/ 271 w 350"/>
                <a:gd name="T5" fmla="*/ 0 h 259"/>
                <a:gd name="T6" fmla="*/ 269 w 350"/>
                <a:gd name="T7" fmla="*/ 1 h 259"/>
                <a:gd name="T8" fmla="*/ 267 w 350"/>
                <a:gd name="T9" fmla="*/ 1 h 259"/>
                <a:gd name="T10" fmla="*/ 265 w 350"/>
                <a:gd name="T11" fmla="*/ 2 h 259"/>
                <a:gd name="T12" fmla="*/ 264 w 350"/>
                <a:gd name="T13" fmla="*/ 3 h 259"/>
                <a:gd name="T14" fmla="*/ 263 w 350"/>
                <a:gd name="T15" fmla="*/ 5 h 259"/>
                <a:gd name="T16" fmla="*/ 261 w 350"/>
                <a:gd name="T17" fmla="*/ 7 h 259"/>
                <a:gd name="T18" fmla="*/ 261 w 350"/>
                <a:gd name="T19" fmla="*/ 7 h 259"/>
                <a:gd name="T20" fmla="*/ 176 w 350"/>
                <a:gd name="T21" fmla="*/ 238 h 259"/>
                <a:gd name="T22" fmla="*/ 10 w 350"/>
                <a:gd name="T23" fmla="*/ 238 h 259"/>
                <a:gd name="T24" fmla="*/ 0 w 350"/>
                <a:gd name="T25" fmla="*/ 248 h 259"/>
                <a:gd name="T26" fmla="*/ 10 w 350"/>
                <a:gd name="T27" fmla="*/ 259 h 259"/>
                <a:gd name="T28" fmla="*/ 184 w 350"/>
                <a:gd name="T29" fmla="*/ 259 h 259"/>
                <a:gd name="T30" fmla="*/ 187 w 350"/>
                <a:gd name="T31" fmla="*/ 258 h 259"/>
                <a:gd name="T32" fmla="*/ 188 w 350"/>
                <a:gd name="T33" fmla="*/ 258 h 259"/>
                <a:gd name="T34" fmla="*/ 191 w 350"/>
                <a:gd name="T35" fmla="*/ 256 h 259"/>
                <a:gd name="T36" fmla="*/ 191 w 350"/>
                <a:gd name="T37" fmla="*/ 255 h 259"/>
                <a:gd name="T38" fmla="*/ 193 w 350"/>
                <a:gd name="T39" fmla="*/ 253 h 259"/>
                <a:gd name="T40" fmla="*/ 194 w 350"/>
                <a:gd name="T41" fmla="*/ 252 h 259"/>
                <a:gd name="T42" fmla="*/ 194 w 350"/>
                <a:gd name="T43" fmla="*/ 252 h 259"/>
                <a:gd name="T44" fmla="*/ 279 w 350"/>
                <a:gd name="T45" fmla="*/ 21 h 259"/>
                <a:gd name="T46" fmla="*/ 339 w 350"/>
                <a:gd name="T47" fmla="*/ 21 h 259"/>
                <a:gd name="T48" fmla="*/ 350 w 350"/>
                <a:gd name="T49" fmla="*/ 11 h 259"/>
                <a:gd name="T50" fmla="*/ 339 w 350"/>
                <a:gd name="T5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0" h="259">
                  <a:moveTo>
                    <a:pt x="339" y="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0" y="0"/>
                    <a:pt x="269" y="1"/>
                    <a:pt x="269" y="1"/>
                  </a:cubicBezTo>
                  <a:cubicBezTo>
                    <a:pt x="268" y="1"/>
                    <a:pt x="267" y="1"/>
                    <a:pt x="267" y="1"/>
                  </a:cubicBezTo>
                  <a:cubicBezTo>
                    <a:pt x="266" y="1"/>
                    <a:pt x="266" y="2"/>
                    <a:pt x="265" y="2"/>
                  </a:cubicBezTo>
                  <a:cubicBezTo>
                    <a:pt x="265" y="3"/>
                    <a:pt x="264" y="3"/>
                    <a:pt x="264" y="3"/>
                  </a:cubicBezTo>
                  <a:cubicBezTo>
                    <a:pt x="263" y="4"/>
                    <a:pt x="263" y="4"/>
                    <a:pt x="263" y="5"/>
                  </a:cubicBezTo>
                  <a:cubicBezTo>
                    <a:pt x="262" y="6"/>
                    <a:pt x="262" y="6"/>
                    <a:pt x="261" y="7"/>
                  </a:cubicBezTo>
                  <a:cubicBezTo>
                    <a:pt x="261" y="7"/>
                    <a:pt x="261" y="7"/>
                    <a:pt x="261" y="7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4" y="238"/>
                    <a:pt x="0" y="243"/>
                    <a:pt x="0" y="248"/>
                  </a:cubicBezTo>
                  <a:cubicBezTo>
                    <a:pt x="0" y="254"/>
                    <a:pt x="4" y="259"/>
                    <a:pt x="10" y="259"/>
                  </a:cubicBezTo>
                  <a:cubicBezTo>
                    <a:pt x="184" y="259"/>
                    <a:pt x="184" y="259"/>
                    <a:pt x="184" y="259"/>
                  </a:cubicBezTo>
                  <a:cubicBezTo>
                    <a:pt x="185" y="259"/>
                    <a:pt x="186" y="259"/>
                    <a:pt x="187" y="258"/>
                  </a:cubicBezTo>
                  <a:cubicBezTo>
                    <a:pt x="188" y="258"/>
                    <a:pt x="188" y="258"/>
                    <a:pt x="188" y="258"/>
                  </a:cubicBezTo>
                  <a:cubicBezTo>
                    <a:pt x="189" y="257"/>
                    <a:pt x="190" y="257"/>
                    <a:pt x="191" y="256"/>
                  </a:cubicBezTo>
                  <a:cubicBezTo>
                    <a:pt x="191" y="256"/>
                    <a:pt x="191" y="256"/>
                    <a:pt x="191" y="255"/>
                  </a:cubicBezTo>
                  <a:cubicBezTo>
                    <a:pt x="192" y="255"/>
                    <a:pt x="193" y="254"/>
                    <a:pt x="193" y="253"/>
                  </a:cubicBezTo>
                  <a:cubicBezTo>
                    <a:pt x="193" y="253"/>
                    <a:pt x="193" y="253"/>
                    <a:pt x="194" y="252"/>
                  </a:cubicBezTo>
                  <a:cubicBezTo>
                    <a:pt x="194" y="252"/>
                    <a:pt x="194" y="252"/>
                    <a:pt x="194" y="252"/>
                  </a:cubicBezTo>
                  <a:cubicBezTo>
                    <a:pt x="279" y="21"/>
                    <a:pt x="279" y="21"/>
                    <a:pt x="279" y="21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45" y="21"/>
                    <a:pt x="350" y="17"/>
                    <a:pt x="350" y="11"/>
                  </a:cubicBezTo>
                  <a:cubicBezTo>
                    <a:pt x="350" y="5"/>
                    <a:pt x="345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3586685" y="1317583"/>
              <a:ext cx="71201" cy="705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3772805" y="1317583"/>
              <a:ext cx="71201" cy="705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21111" y="2769158"/>
            <a:ext cx="384987" cy="368196"/>
            <a:chOff x="1004888" y="993775"/>
            <a:chExt cx="2438400" cy="2332038"/>
          </a:xfrm>
          <a:solidFill>
            <a:srgbClr val="3D0F19"/>
          </a:solidFill>
          <a:effectLst/>
        </p:grpSpPr>
        <p:sp>
          <p:nvSpPr>
            <p:cNvPr id="41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任意多边形 41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3" name="Freeform 223"/>
          <p:cNvSpPr/>
          <p:nvPr/>
        </p:nvSpPr>
        <p:spPr bwMode="auto">
          <a:xfrm>
            <a:off x="5405959" y="5542634"/>
            <a:ext cx="402158" cy="326159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rgbClr val="1D081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6977" y="3871265"/>
            <a:ext cx="23164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css</a:t>
            </a:r>
            <a:r>
              <a:rPr lang="zh-CN" altLang="en-US" sz="16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控制位置大小格式等</a:t>
            </a:r>
            <a:endParaRPr lang="zh-CN" altLang="en-US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6977" y="5542634"/>
            <a:ext cx="3027680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javascript</a:t>
            </a:r>
            <a:r>
              <a:rPr lang="zh-CN" altLang="en-US" sz="16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实现本地动态处理，</a:t>
            </a:r>
            <a:endParaRPr lang="zh-CN" altLang="en-US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16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减轻服务器的压力</a:t>
            </a:r>
            <a:endParaRPr lang="zh-CN" altLang="en-US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69847" y="2264578"/>
            <a:ext cx="20116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ui</a:t>
            </a:r>
            <a:r>
              <a:rPr lang="zh-CN" altLang="en-US" sz="16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还是需要艺术细菌</a:t>
            </a:r>
            <a:endParaRPr lang="zh-CN" altLang="en-US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211570" y="3687096"/>
            <a:ext cx="3098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85204" y="3741905"/>
            <a:ext cx="18473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21012" y="5512362"/>
            <a:ext cx="32308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只能简单实现功能，距离差距很大</a:t>
            </a:r>
            <a:endParaRPr lang="zh-CN" altLang="en-US" sz="16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 smtClean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977" y="2343744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html</a:t>
            </a:r>
            <a:r>
              <a:rPr lang="zh-CN" altLang="en-US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实现基本的框架</a:t>
            </a:r>
            <a:endParaRPr lang="zh-CN" altLang="en-US" sz="16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>
            <a:spLocks noChangeArrowheads="1"/>
          </p:cNvSpPr>
          <p:nvPr/>
        </p:nvSpPr>
        <p:spPr bwMode="auto">
          <a:xfrm>
            <a:off x="4157160" y="4445078"/>
            <a:ext cx="3877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谢谢聆听</a:t>
            </a:r>
            <a:endParaRPr lang="en-US" altLang="en-US" sz="7200" b="1" dirty="0">
              <a:solidFill>
                <a:schemeClr val="bg1"/>
              </a:solidFill>
              <a:effectLst>
                <a:outerShdw blurRad="63500" dist="635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95789" y="5748389"/>
            <a:ext cx="3005951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Kartika" panose="02020503030404060203" pitchFamily="18" charset="0"/>
              </a:rPr>
              <a:t>萌宠爱萝卜</a:t>
            </a:r>
            <a:endParaRPr lang="zh-CN" altLang="en-US" sz="44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Kartika" panose="020205030304040602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477" y="117764"/>
            <a:ext cx="3960668" cy="396066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234269" y="1910890"/>
            <a:ext cx="5613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gradFill>
                  <a:gsLst>
                    <a:gs pos="0">
                      <a:schemeClr val="bg1"/>
                    </a:gs>
                    <a:gs pos="100000">
                      <a:srgbClr val="B6B6B6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  </a:t>
            </a:r>
            <a:r>
              <a:rPr lang="en-US" altLang="zh-CN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1.</a:t>
            </a:r>
            <a:endParaRPr lang="en-US" altLang="zh-CN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95884" y="2750485"/>
            <a:ext cx="67839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  </a:t>
            </a:r>
            <a:r>
              <a:rPr lang="en-US" altLang="zh-CN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2.</a:t>
            </a:r>
            <a:endParaRPr lang="en-US" altLang="zh-CN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48696" y="3590080"/>
            <a:ext cx="622286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  </a:t>
            </a:r>
            <a:r>
              <a:rPr lang="en-US" altLang="zh-CN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3.</a:t>
            </a:r>
            <a:endParaRPr lang="en-US" altLang="zh-CN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34269" y="4429675"/>
            <a:ext cx="65114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  </a:t>
            </a:r>
            <a:r>
              <a:rPr lang="en-US" altLang="zh-CN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4.</a:t>
            </a:r>
            <a:endParaRPr lang="en-US" altLang="zh-CN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9065613" y="1910890"/>
            <a:ext cx="0" cy="3056549"/>
          </a:xfrm>
          <a:prstGeom prst="line">
            <a:avLst/>
          </a:prstGeom>
          <a:ln>
            <a:solidFill>
              <a:srgbClr val="FDF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6"/>
          <p:cNvSpPr>
            <a:spLocks noChangeArrowheads="1"/>
          </p:cNvSpPr>
          <p:nvPr/>
        </p:nvSpPr>
        <p:spPr bwMode="auto">
          <a:xfrm>
            <a:off x="9278955" y="1942133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团队简介</a:t>
            </a:r>
            <a:endParaRPr lang="zh-CN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19"/>
          <p:cNvSpPr>
            <a:spLocks noChangeArrowheads="1"/>
          </p:cNvSpPr>
          <p:nvPr/>
        </p:nvSpPr>
        <p:spPr bwMode="auto">
          <a:xfrm>
            <a:off x="9278954" y="4491230"/>
            <a:ext cx="160528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经验总结</a:t>
            </a:r>
            <a:endParaRPr lang="zh-CN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文本框 20"/>
          <p:cNvSpPr>
            <a:spLocks noChangeArrowheads="1"/>
          </p:cNvSpPr>
          <p:nvPr/>
        </p:nvSpPr>
        <p:spPr bwMode="auto">
          <a:xfrm>
            <a:off x="2141481" y="2943282"/>
            <a:ext cx="28584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  录</a:t>
            </a:r>
            <a:endParaRPr lang="en-US" altLang="en-US" sz="7200" b="1" dirty="0">
              <a:solidFill>
                <a:schemeClr val="bg1"/>
              </a:solidFill>
              <a:effectLst>
                <a:outerShdw blurRad="63500" dist="635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45213" y="4268503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CONCENTS</a:t>
            </a:r>
            <a:endParaRPr lang="zh-CN" altLang="en-US" sz="3600" dirty="0">
              <a:solidFill>
                <a:schemeClr val="bg1"/>
              </a:solidFill>
              <a:effectLst>
                <a:outerShdw blurRad="63500" dist="635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5" name="文本框 16"/>
          <p:cNvSpPr>
            <a:spLocks noChangeArrowheads="1"/>
          </p:cNvSpPr>
          <p:nvPr/>
        </p:nvSpPr>
        <p:spPr bwMode="auto">
          <a:xfrm>
            <a:off x="9278955" y="3620391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代码分析</a:t>
            </a:r>
            <a:endParaRPr lang="zh-CN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16"/>
          <p:cNvSpPr>
            <a:spLocks noChangeArrowheads="1"/>
          </p:cNvSpPr>
          <p:nvPr/>
        </p:nvSpPr>
        <p:spPr bwMode="auto">
          <a:xfrm>
            <a:off x="9278955" y="2812040"/>
            <a:ext cx="13957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 I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展示</a:t>
            </a:r>
            <a:endParaRPr lang="zh-CN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71320" y="1599455"/>
            <a:ext cx="1806905" cy="221599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rPr>
              <a:t>01</a:t>
            </a:r>
            <a:endParaRPr lang="zh-CN" altLang="en-US" sz="13800" dirty="0" smtClean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sp>
        <p:nvSpPr>
          <p:cNvPr id="15" name="文本框 16"/>
          <p:cNvSpPr>
            <a:spLocks noChangeArrowheads="1"/>
          </p:cNvSpPr>
          <p:nvPr/>
        </p:nvSpPr>
        <p:spPr bwMode="auto">
          <a:xfrm>
            <a:off x="4975936" y="4150227"/>
            <a:ext cx="224028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常晓宇</a:t>
            </a:r>
            <a:endParaRPr lang="zh-CN" altLang="en-US" sz="5400" b="1" dirty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韩莹莹</a:t>
            </a:r>
            <a:endParaRPr lang="zh-CN" altLang="en-US" sz="5400" b="1" dirty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谢讷铮</a:t>
            </a:r>
            <a:endParaRPr lang="zh-CN" altLang="en-US" sz="5400" b="1" dirty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4740986" y="4150342"/>
            <a:ext cx="3140012" cy="2"/>
          </a:xfrm>
          <a:prstGeom prst="line">
            <a:avLst/>
          </a:prstGeom>
          <a:ln w="1270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45" y="165735"/>
            <a:ext cx="8749665" cy="65690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>
            <a:spLocks noChangeAspect="1"/>
          </p:cNvSpPr>
          <p:nvPr/>
        </p:nvSpPr>
        <p:spPr>
          <a:xfrm rot="2700000">
            <a:off x="2502764" y="3095714"/>
            <a:ext cx="2047613" cy="2047613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 rot="2700000">
            <a:off x="7708770" y="3095715"/>
            <a:ext cx="2047613" cy="2047613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 rot="2700000">
            <a:off x="4155407" y="2142170"/>
            <a:ext cx="1638091" cy="16380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 smtClean="0"/>
              <a:t>四</a:t>
            </a:r>
            <a:r>
              <a:rPr lang="zh-CN" altLang="en-US" dirty="0"/>
              <a:t>个男生</a:t>
            </a:r>
            <a:endParaRPr lang="zh-CN" altLang="en-US" dirty="0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 rot="2700000">
            <a:off x="4155408" y="4458780"/>
            <a:ext cx="1638091" cy="16380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 rot="2700000">
            <a:off x="6447881" y="2142172"/>
            <a:ext cx="1638091" cy="16380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四个女生</a:t>
            </a:r>
            <a:endParaRPr lang="zh-CN" altLang="en-US" dirty="0"/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 rot="2700000">
            <a:off x="6472016" y="4458782"/>
            <a:ext cx="1638091" cy="16380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       </a:t>
            </a:r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 smtClean="0"/>
              <a:t>  特色不一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222883" y="5309268"/>
            <a:ext cx="121700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六</a:t>
            </a:r>
            <a:r>
              <a:rPr lang="zh-CN" altLang="en-US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个学院</a:t>
            </a:r>
            <a:endParaRPr lang="en-US" altLang="zh-CN" sz="1600" b="1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rot="2700000">
            <a:off x="7222690" y="4822535"/>
            <a:ext cx="421720" cy="539326"/>
            <a:chOff x="1605186" y="572440"/>
            <a:chExt cx="563562" cy="720725"/>
          </a:xfrm>
          <a:solidFill>
            <a:schemeClr val="bg1"/>
          </a:solidFill>
          <a:effectLst/>
        </p:grpSpPr>
        <p:sp>
          <p:nvSpPr>
            <p:cNvPr id="16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Freeform 223"/>
          <p:cNvSpPr/>
          <p:nvPr/>
        </p:nvSpPr>
        <p:spPr bwMode="auto">
          <a:xfrm>
            <a:off x="4907627" y="2529543"/>
            <a:ext cx="532256" cy="431672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177832" y="2425735"/>
            <a:ext cx="494182" cy="491807"/>
            <a:chOff x="-136302" y="1682102"/>
            <a:chExt cx="660401" cy="657225"/>
          </a:xfrm>
          <a:solidFill>
            <a:schemeClr val="bg1"/>
          </a:solidFill>
          <a:effectLst/>
        </p:grpSpPr>
        <p:sp>
          <p:nvSpPr>
            <p:cNvPr id="21" name="Freeform 36"/>
            <p:cNvSpPr/>
            <p:nvPr/>
          </p:nvSpPr>
          <p:spPr bwMode="auto">
            <a:xfrm>
              <a:off x="214536" y="1682102"/>
              <a:ext cx="309563" cy="309563"/>
            </a:xfrm>
            <a:custGeom>
              <a:avLst/>
              <a:gdLst>
                <a:gd name="T0" fmla="*/ 0 w 138"/>
                <a:gd name="T1" fmla="*/ 0 h 138"/>
                <a:gd name="T2" fmla="*/ 0 w 138"/>
                <a:gd name="T3" fmla="*/ 138 h 138"/>
                <a:gd name="T4" fmla="*/ 138 w 138"/>
                <a:gd name="T5" fmla="*/ 138 h 138"/>
                <a:gd name="T6" fmla="*/ 0 w 138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38">
                  <a:moveTo>
                    <a:pt x="0" y="0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138" y="138"/>
                    <a:pt x="138" y="138"/>
                    <a:pt x="138" y="138"/>
                  </a:cubicBezTo>
                  <a:cubicBezTo>
                    <a:pt x="134" y="63"/>
                    <a:pt x="74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37"/>
            <p:cNvSpPr/>
            <p:nvPr/>
          </p:nvSpPr>
          <p:spPr bwMode="auto">
            <a:xfrm>
              <a:off x="-136302" y="1682102"/>
              <a:ext cx="660400" cy="657225"/>
            </a:xfrm>
            <a:custGeom>
              <a:avLst/>
              <a:gdLst>
                <a:gd name="T0" fmla="*/ 139 w 294"/>
                <a:gd name="T1" fmla="*/ 154 h 293"/>
                <a:gd name="T2" fmla="*/ 139 w 294"/>
                <a:gd name="T3" fmla="*/ 0 h 293"/>
                <a:gd name="T4" fmla="*/ 0 w 294"/>
                <a:gd name="T5" fmla="*/ 146 h 293"/>
                <a:gd name="T6" fmla="*/ 147 w 294"/>
                <a:gd name="T7" fmla="*/ 293 h 293"/>
                <a:gd name="T8" fmla="*/ 294 w 294"/>
                <a:gd name="T9" fmla="*/ 154 h 293"/>
                <a:gd name="T10" fmla="*/ 139 w 294"/>
                <a:gd name="T11" fmla="*/ 15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293">
                  <a:moveTo>
                    <a:pt x="139" y="154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1" y="4"/>
                    <a:pt x="0" y="68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26" y="293"/>
                    <a:pt x="289" y="232"/>
                    <a:pt x="294" y="154"/>
                  </a:cubicBezTo>
                  <a:lnTo>
                    <a:pt x="13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697697" y="4527479"/>
            <a:ext cx="493548" cy="474638"/>
            <a:chOff x="9791183" y="5224434"/>
            <a:chExt cx="645684" cy="620945"/>
          </a:xfrm>
          <a:effectLst/>
        </p:grpSpPr>
        <p:sp>
          <p:nvSpPr>
            <p:cNvPr id="24" name="Oval 131"/>
            <p:cNvSpPr>
              <a:spLocks noChangeArrowheads="1"/>
            </p:cNvSpPr>
            <p:nvPr/>
          </p:nvSpPr>
          <p:spPr bwMode="auto">
            <a:xfrm>
              <a:off x="9968746" y="5224434"/>
              <a:ext cx="290558" cy="294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34"/>
            <p:cNvSpPr/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115502" y="217097"/>
            <a:ext cx="3988043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+mn-ea"/>
              </a:rPr>
              <a:t>分工明确</a:t>
            </a:r>
            <a:endParaRPr lang="zh-CN" altLang="en-US" sz="4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 descr="`Z%K@ZL1UF~VV5{6JD]7$K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" y="74930"/>
            <a:ext cx="12181840" cy="667575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71320" y="1599455"/>
            <a:ext cx="2021707" cy="221599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rPr>
              <a:t>02</a:t>
            </a:r>
            <a:endParaRPr lang="zh-CN" altLang="en-US" sz="13800" dirty="0" smtClean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4504766" y="4150342"/>
            <a:ext cx="3140012" cy="2"/>
          </a:xfrm>
          <a:prstGeom prst="line">
            <a:avLst/>
          </a:prstGeom>
          <a:ln w="1270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" y="3333115"/>
            <a:ext cx="5521960" cy="348869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220" y="180975"/>
            <a:ext cx="7670800" cy="31521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003675" y="3502824"/>
            <a:ext cx="3048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1400" dirty="0" smtClean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5" name="图片 4" descr="WWE5NN9I88~M3XX]6L21WI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" y="129540"/>
            <a:ext cx="11967845" cy="6520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640905" y="2282046"/>
            <a:ext cx="341391" cy="34139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40905" y="3470455"/>
            <a:ext cx="341391" cy="3413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40905" y="4658864"/>
            <a:ext cx="341391" cy="34139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784812" y="1983754"/>
            <a:ext cx="2571144" cy="4359655"/>
          </a:xfrm>
          <a:custGeom>
            <a:avLst/>
            <a:gdLst>
              <a:gd name="connsiteX0" fmla="*/ 2151529 w 2151529"/>
              <a:gd name="connsiteY0" fmla="*/ 0 h 4114800"/>
              <a:gd name="connsiteX1" fmla="*/ 2030505 w 2151529"/>
              <a:gd name="connsiteY1" fmla="*/ 228600 h 4114800"/>
              <a:gd name="connsiteX2" fmla="*/ 591670 w 2151529"/>
              <a:gd name="connsiteY2" fmla="*/ 2944905 h 4114800"/>
              <a:gd name="connsiteX3" fmla="*/ 0 w 2151529"/>
              <a:gd name="connsiteY3" fmla="*/ 4114800 h 4114800"/>
              <a:gd name="connsiteX0-1" fmla="*/ 2151529 w 2151529"/>
              <a:gd name="connsiteY0-2" fmla="*/ 0 h 4114800"/>
              <a:gd name="connsiteX1-3" fmla="*/ 2030505 w 2151529"/>
              <a:gd name="connsiteY1-4" fmla="*/ 228600 h 4114800"/>
              <a:gd name="connsiteX2-5" fmla="*/ 591670 w 2151529"/>
              <a:gd name="connsiteY2-6" fmla="*/ 2944905 h 4114800"/>
              <a:gd name="connsiteX3-7" fmla="*/ 0 w 2151529"/>
              <a:gd name="connsiteY3-8" fmla="*/ 4114800 h 4114800"/>
              <a:gd name="connsiteX0-9" fmla="*/ 2435130 w 2435130"/>
              <a:gd name="connsiteY0-10" fmla="*/ 0 h 4114800"/>
              <a:gd name="connsiteX1-11" fmla="*/ 2314106 w 2435130"/>
              <a:gd name="connsiteY1-12" fmla="*/ 228600 h 4114800"/>
              <a:gd name="connsiteX2-13" fmla="*/ 875271 w 2435130"/>
              <a:gd name="connsiteY2-14" fmla="*/ 2944905 h 4114800"/>
              <a:gd name="connsiteX3-15" fmla="*/ 283601 w 2435130"/>
              <a:gd name="connsiteY3-16" fmla="*/ 4114800 h 4114800"/>
              <a:gd name="connsiteX0-17" fmla="*/ 2426739 w 2426739"/>
              <a:gd name="connsiteY0-18" fmla="*/ 0 h 4114800"/>
              <a:gd name="connsiteX1-19" fmla="*/ 2305715 w 2426739"/>
              <a:gd name="connsiteY1-20" fmla="*/ 228600 h 4114800"/>
              <a:gd name="connsiteX2-21" fmla="*/ 866880 w 2426739"/>
              <a:gd name="connsiteY2-22" fmla="*/ 2944905 h 4114800"/>
              <a:gd name="connsiteX3-23" fmla="*/ 275210 w 2426739"/>
              <a:gd name="connsiteY3-24" fmla="*/ 4114800 h 4114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426739" h="4114800">
                <a:moveTo>
                  <a:pt x="2426739" y="0"/>
                </a:moveTo>
                <a:cubicBezTo>
                  <a:pt x="2386398" y="76200"/>
                  <a:pt x="2381122" y="270404"/>
                  <a:pt x="2305715" y="228600"/>
                </a:cubicBezTo>
                <a:cubicBezTo>
                  <a:pt x="615868" y="-708213"/>
                  <a:pt x="-1073978" y="1676399"/>
                  <a:pt x="866880" y="2944905"/>
                </a:cubicBezTo>
                <a:lnTo>
                  <a:pt x="275210" y="4114800"/>
                </a:lnTo>
              </a:path>
            </a:pathLst>
          </a:custGeom>
          <a:noFill/>
          <a:ln w="762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129953" y="4397254"/>
            <a:ext cx="2734521" cy="850029"/>
          </a:xfrm>
          <a:custGeom>
            <a:avLst/>
            <a:gdLst>
              <a:gd name="connsiteX0" fmla="*/ 0 w 2543991"/>
              <a:gd name="connsiteY0" fmla="*/ 0 h 802288"/>
              <a:gd name="connsiteX1" fmla="*/ 2543991 w 2543991"/>
              <a:gd name="connsiteY1" fmla="*/ 0 h 802288"/>
              <a:gd name="connsiteX2" fmla="*/ 2513446 w 2543991"/>
              <a:gd name="connsiteY2" fmla="*/ 63407 h 802288"/>
              <a:gd name="connsiteX3" fmla="*/ 1271995 w 2543991"/>
              <a:gd name="connsiteY3" fmla="*/ 802288 h 802288"/>
              <a:gd name="connsiteX4" fmla="*/ 30544 w 2543991"/>
              <a:gd name="connsiteY4" fmla="*/ 63407 h 802288"/>
              <a:gd name="connsiteX5" fmla="*/ 0 w 2543991"/>
              <a:gd name="connsiteY5" fmla="*/ 0 h 80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991" h="802288">
                <a:moveTo>
                  <a:pt x="0" y="0"/>
                </a:moveTo>
                <a:lnTo>
                  <a:pt x="2543991" y="0"/>
                </a:lnTo>
                <a:lnTo>
                  <a:pt x="2513446" y="63407"/>
                </a:lnTo>
                <a:cubicBezTo>
                  <a:pt x="2274364" y="503518"/>
                  <a:pt x="1808070" y="802288"/>
                  <a:pt x="1271995" y="802288"/>
                </a:cubicBezTo>
                <a:cubicBezTo>
                  <a:pt x="735920" y="802288"/>
                  <a:pt x="269627" y="503518"/>
                  <a:pt x="30544" y="6340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905616" y="5997789"/>
            <a:ext cx="2450340" cy="549584"/>
          </a:xfrm>
          <a:prstGeom prst="ellipse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2072070" y="2193067"/>
            <a:ext cx="2658825" cy="812093"/>
          </a:xfrm>
          <a:custGeom>
            <a:avLst/>
            <a:gdLst>
              <a:gd name="connsiteX0" fmla="*/ 1254747 w 2509495"/>
              <a:gd name="connsiteY0" fmla="*/ 0 h 766483"/>
              <a:gd name="connsiteX1" fmla="*/ 2496198 w 2509495"/>
              <a:gd name="connsiteY1" fmla="*/ 738881 h 766483"/>
              <a:gd name="connsiteX2" fmla="*/ 2509495 w 2509495"/>
              <a:gd name="connsiteY2" fmla="*/ 766483 h 766483"/>
              <a:gd name="connsiteX3" fmla="*/ 0 w 2509495"/>
              <a:gd name="connsiteY3" fmla="*/ 766483 h 766483"/>
              <a:gd name="connsiteX4" fmla="*/ 13296 w 2509495"/>
              <a:gd name="connsiteY4" fmla="*/ 738881 h 766483"/>
              <a:gd name="connsiteX5" fmla="*/ 1254747 w 2509495"/>
              <a:gd name="connsiteY5" fmla="*/ 0 h 76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9495" h="766483">
                <a:moveTo>
                  <a:pt x="1254747" y="0"/>
                </a:moveTo>
                <a:cubicBezTo>
                  <a:pt x="1790822" y="0"/>
                  <a:pt x="2257116" y="298770"/>
                  <a:pt x="2496198" y="738881"/>
                </a:cubicBezTo>
                <a:lnTo>
                  <a:pt x="2509495" y="766483"/>
                </a:lnTo>
                <a:lnTo>
                  <a:pt x="0" y="766483"/>
                </a:lnTo>
                <a:lnTo>
                  <a:pt x="13296" y="738881"/>
                </a:lnTo>
                <a:cubicBezTo>
                  <a:pt x="252379" y="298770"/>
                  <a:pt x="718672" y="0"/>
                  <a:pt x="1254747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56225" y="2248087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18932" y="3379386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9437" y="4397254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 descr="IC0@FK7C)8N5%W7BI1LJCH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65" y="895985"/>
            <a:ext cx="9727565" cy="510159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71320" y="1599455"/>
            <a:ext cx="2071401" cy="221599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</a:rPr>
              <a:t>03</a:t>
            </a:r>
            <a:endParaRPr lang="zh-CN" altLang="en-US" sz="13800" dirty="0" smtClean="0">
              <a:solidFill>
                <a:srgbClr val="FEFEF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4504766" y="4150342"/>
            <a:ext cx="3140012" cy="2"/>
          </a:xfrm>
          <a:prstGeom prst="line">
            <a:avLst/>
          </a:prstGeom>
          <a:ln w="1270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G5QEQY8%}HM[BH0Y{KJI9F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5755"/>
            <a:ext cx="10779125" cy="609663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18"/>
          <p:cNvSpPr>
            <a:spLocks noChangeArrowheads="1"/>
          </p:cNvSpPr>
          <p:nvPr/>
        </p:nvSpPr>
        <p:spPr bwMode="auto">
          <a:xfrm>
            <a:off x="4618672" y="119019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项目实战</a:t>
            </a:r>
            <a:endParaRPr lang="en-US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8235919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329953" y="543633"/>
            <a:ext cx="3600000" cy="253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)_LTEO3S978HZQMADSAVL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80" y="118745"/>
            <a:ext cx="9462770" cy="61442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A000120141119A46KPBG</Template>
  <TotalTime>0</TotalTime>
  <Words>232</Words>
  <Application>WPS 演示</Application>
  <PresentationFormat>自定义</PresentationFormat>
  <Paragraphs>86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华文行楷</vt:lpstr>
      <vt:lpstr>Kartika</vt:lpstr>
      <vt:lpstr>华文隶书</vt:lpstr>
      <vt:lpstr>Impact</vt:lpstr>
      <vt:lpstr>微软雅黑</vt:lpstr>
      <vt:lpstr>方正姚体</vt:lpstr>
      <vt:lpstr>Haettenschweiler</vt:lpstr>
      <vt:lpstr>Calibri Light</vt:lpstr>
      <vt:lpstr>Calibri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Lizzy</dc:creator>
  <cp:lastModifiedBy>Administrator</cp:lastModifiedBy>
  <cp:revision>483</cp:revision>
  <dcterms:created xsi:type="dcterms:W3CDTF">2014-06-18T03:33:00Z</dcterms:created>
  <dcterms:modified xsi:type="dcterms:W3CDTF">2017-06-08T02:31:14Z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